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89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</p:sldIdLst>
  <p:sldSz cx="9144000" cy="5143500" type="screen16x9"/>
  <p:notesSz cx="6858000" cy="9144000"/>
  <p:embeddedFontLst>
    <p:embeddedFont>
      <p:font typeface="Cabin" pitchFamily="2" charset="77"/>
      <p:regular r:id="rId14"/>
      <p:bold r:id="rId15"/>
      <p:italic r:id="rId16"/>
      <p:boldItalic r:id="rId17"/>
    </p:embeddedFont>
    <p:embeddedFont>
      <p:font typeface="Cabin SemiBold" pitchFamily="2" charset="77"/>
      <p:regular r:id="rId18"/>
      <p:bold r:id="rId19"/>
      <p:italic r:id="rId20"/>
      <p:boldItalic r:id="rId21"/>
    </p:embeddedFont>
    <p:embeddedFont>
      <p:font typeface="Hanken Grotesk" pitchFamily="2" charset="77"/>
      <p:regular r:id="rId22"/>
      <p:bold r:id="rId23"/>
      <p:italic r:id="rId24"/>
      <p:boldItalic r:id="rId25"/>
    </p:embeddedFont>
    <p:embeddedFont>
      <p:font typeface="Hanken Grotesk SemiBold" pitchFamily="2" charset="77"/>
      <p:regular r:id="rId26"/>
      <p:bold r:id="rId27"/>
      <p:italic r:id="rId28"/>
      <p:boldItalic r:id="rId29"/>
    </p:embeddedFont>
    <p:embeddedFont>
      <p:font typeface="Helvetica Neue" panose="02000503000000020004" pitchFamily="2" charset="0"/>
      <p:regular r:id="rId30"/>
      <p:bold r:id="rId31"/>
      <p:italic r:id="rId32"/>
      <p:boldItalic r:id="rId33"/>
    </p:embeddedFont>
    <p:embeddedFont>
      <p:font typeface="Inter" panose="02000503000000020004" pitchFamily="2" charset="0"/>
      <p:regular r:id="rId34"/>
      <p:bold r:id="rId35"/>
      <p:italic r:id="rId36"/>
      <p:boldItalic r:id="rId37"/>
    </p:embeddedFont>
    <p:embeddedFont>
      <p:font typeface="Inter Medium" panose="02000503000000020004" pitchFamily="2" charset="0"/>
      <p:regular r:id="rId38"/>
      <p:bold r:id="rId39"/>
      <p:italic r:id="rId40"/>
      <p:boldItalic r:id="rId41"/>
    </p:embeddedFont>
    <p:embeddedFont>
      <p:font typeface="Libre Franklin Medium" pitchFamily="2" charset="77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98"/>
  </p:normalViewPr>
  <p:slideViewPr>
    <p:cSldViewPr snapToGrid="0">
      <p:cViewPr varScale="1">
        <p:scale>
          <a:sx n="158" d="100"/>
          <a:sy n="158" d="100"/>
        </p:scale>
        <p:origin x="8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font" Target="fonts/font32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font" Target="fonts/font3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presProps" Target="presProp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A588D-F231-0C45-BD23-DF3789B51FC1}" type="doc">
      <dgm:prSet loTypeId="urn:microsoft.com/office/officeart/2005/8/layout/arrow2" loCatId="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E8BEDD5-D883-4745-ABC4-2FFD709BEAA7}">
      <dgm:prSet phldrT="[Text]"/>
      <dgm:spPr/>
      <dgm:t>
        <a:bodyPr/>
        <a:lstStyle/>
        <a:p>
          <a:r>
            <a:rPr lang="en-US" dirty="0"/>
            <a:t>Pilot</a:t>
          </a:r>
        </a:p>
      </dgm:t>
    </dgm:pt>
    <dgm:pt modelId="{6E31CA43-EF4E-A844-A9FE-B2EF79117A4E}" type="parTrans" cxnId="{A2599026-DCFB-DB4D-BDB1-CF701A36144F}">
      <dgm:prSet/>
      <dgm:spPr/>
      <dgm:t>
        <a:bodyPr/>
        <a:lstStyle/>
        <a:p>
          <a:endParaRPr lang="en-US"/>
        </a:p>
      </dgm:t>
    </dgm:pt>
    <dgm:pt modelId="{65CB3322-694F-2440-94A9-D16B37838840}" type="sibTrans" cxnId="{A2599026-DCFB-DB4D-BDB1-CF701A36144F}">
      <dgm:prSet/>
      <dgm:spPr/>
      <dgm:t>
        <a:bodyPr/>
        <a:lstStyle/>
        <a:p>
          <a:endParaRPr lang="en-US"/>
        </a:p>
      </dgm:t>
    </dgm:pt>
    <dgm:pt modelId="{6E647BC3-E98F-4A47-8900-FD38D9803776}">
      <dgm:prSet phldrT="[Text]"/>
      <dgm:spPr/>
      <dgm:t>
        <a:bodyPr/>
        <a:lstStyle/>
        <a:p>
          <a:r>
            <a:rPr lang="en-US" dirty="0"/>
            <a:t>Playwright API Sanity</a:t>
          </a:r>
        </a:p>
      </dgm:t>
    </dgm:pt>
    <dgm:pt modelId="{4684A57D-E1D4-D943-B831-910301613A00}" type="parTrans" cxnId="{1CB4A1F5-1E9B-4E44-B80A-F73DDB56FB5F}">
      <dgm:prSet/>
      <dgm:spPr/>
      <dgm:t>
        <a:bodyPr/>
        <a:lstStyle/>
        <a:p>
          <a:endParaRPr lang="en-US"/>
        </a:p>
      </dgm:t>
    </dgm:pt>
    <dgm:pt modelId="{69D40553-F26E-BB47-92FA-DDCCDD2C53C3}" type="sibTrans" cxnId="{1CB4A1F5-1E9B-4E44-B80A-F73DDB56FB5F}">
      <dgm:prSet/>
      <dgm:spPr/>
      <dgm:t>
        <a:bodyPr/>
        <a:lstStyle/>
        <a:p>
          <a:endParaRPr lang="en-US"/>
        </a:p>
      </dgm:t>
    </dgm:pt>
    <dgm:pt modelId="{E0009416-D892-944D-9CBD-5E0BB927D69C}">
      <dgm:prSet phldrT="[Text]"/>
      <dgm:spPr/>
      <dgm:t>
        <a:bodyPr/>
        <a:lstStyle/>
        <a:p>
          <a:r>
            <a:rPr lang="en-US" dirty="0"/>
            <a:t>Exploring</a:t>
          </a:r>
        </a:p>
      </dgm:t>
    </dgm:pt>
    <dgm:pt modelId="{BC3C6408-7E37-E84B-98F1-2B007E1715E0}" type="parTrans" cxnId="{FD226C61-16A2-1A48-9074-0645BE73B982}">
      <dgm:prSet/>
      <dgm:spPr/>
      <dgm:t>
        <a:bodyPr/>
        <a:lstStyle/>
        <a:p>
          <a:endParaRPr lang="en-US"/>
        </a:p>
      </dgm:t>
    </dgm:pt>
    <dgm:pt modelId="{160B5518-85E0-E142-8822-5ADDF4147A1B}" type="sibTrans" cxnId="{FD226C61-16A2-1A48-9074-0645BE73B982}">
      <dgm:prSet/>
      <dgm:spPr/>
      <dgm:t>
        <a:bodyPr/>
        <a:lstStyle/>
        <a:p>
          <a:endParaRPr lang="en-US"/>
        </a:p>
      </dgm:t>
    </dgm:pt>
    <dgm:pt modelId="{31E53C0F-C651-B049-B1D9-F2857C8D76B2}">
      <dgm:prSet phldrT="[Text]" phldr="1"/>
      <dgm:spPr/>
      <dgm:t>
        <a:bodyPr/>
        <a:lstStyle/>
        <a:p>
          <a:endParaRPr lang="en-US" dirty="0"/>
        </a:p>
      </dgm:t>
    </dgm:pt>
    <dgm:pt modelId="{5B6DAF7F-AA7C-1E4D-8726-F9C414D9E60B}" type="parTrans" cxnId="{B122C25D-336A-C148-B2AC-9D885FB756F5}">
      <dgm:prSet/>
      <dgm:spPr/>
      <dgm:t>
        <a:bodyPr/>
        <a:lstStyle/>
        <a:p>
          <a:endParaRPr lang="en-US"/>
        </a:p>
      </dgm:t>
    </dgm:pt>
    <dgm:pt modelId="{0A150831-36CC-6F4B-8F50-6DDF49965AEE}" type="sibTrans" cxnId="{B122C25D-336A-C148-B2AC-9D885FB756F5}">
      <dgm:prSet/>
      <dgm:spPr/>
      <dgm:t>
        <a:bodyPr/>
        <a:lstStyle/>
        <a:p>
          <a:endParaRPr lang="en-US"/>
        </a:p>
      </dgm:t>
    </dgm:pt>
    <dgm:pt modelId="{185CEEC9-7FEA-EF4D-9722-98D30DD0BA22}">
      <dgm:prSet phldrT="[Text]"/>
      <dgm:spPr/>
      <dgm:t>
        <a:bodyPr/>
        <a:lstStyle/>
        <a:p>
          <a:r>
            <a:rPr lang="en-US" dirty="0"/>
            <a:t>SteadyState</a:t>
          </a:r>
        </a:p>
      </dgm:t>
    </dgm:pt>
    <dgm:pt modelId="{8C23377B-4925-F845-9959-BBE4128E079D}" type="parTrans" cxnId="{9168705B-638C-F948-9EA1-5F7BB17B98A8}">
      <dgm:prSet/>
      <dgm:spPr/>
      <dgm:t>
        <a:bodyPr/>
        <a:lstStyle/>
        <a:p>
          <a:endParaRPr lang="en-US"/>
        </a:p>
      </dgm:t>
    </dgm:pt>
    <dgm:pt modelId="{94A4745E-297F-3C4A-9F3D-371105A5B994}" type="sibTrans" cxnId="{9168705B-638C-F948-9EA1-5F7BB17B98A8}">
      <dgm:prSet/>
      <dgm:spPr/>
      <dgm:t>
        <a:bodyPr/>
        <a:lstStyle/>
        <a:p>
          <a:endParaRPr lang="en-US"/>
        </a:p>
      </dgm:t>
    </dgm:pt>
    <dgm:pt modelId="{0099484D-F299-3E4E-A036-13E08143CDE0}">
      <dgm:prSet phldrT="[Text]" phldr="1"/>
      <dgm:spPr/>
      <dgm:t>
        <a:bodyPr/>
        <a:lstStyle/>
        <a:p>
          <a:endParaRPr lang="en-US"/>
        </a:p>
      </dgm:t>
    </dgm:pt>
    <dgm:pt modelId="{F15A8635-F81A-854B-B972-899105945F7E}" type="parTrans" cxnId="{D112BD02-F680-F34B-B7AB-02AE5AED5189}">
      <dgm:prSet/>
      <dgm:spPr/>
      <dgm:t>
        <a:bodyPr/>
        <a:lstStyle/>
        <a:p>
          <a:endParaRPr lang="en-US"/>
        </a:p>
      </dgm:t>
    </dgm:pt>
    <dgm:pt modelId="{40AF1EFA-C487-5249-8D50-F607D8C1B112}" type="sibTrans" cxnId="{D112BD02-F680-F34B-B7AB-02AE5AED5189}">
      <dgm:prSet/>
      <dgm:spPr/>
      <dgm:t>
        <a:bodyPr/>
        <a:lstStyle/>
        <a:p>
          <a:endParaRPr lang="en-US"/>
        </a:p>
      </dgm:t>
    </dgm:pt>
    <dgm:pt modelId="{3307B7A4-F639-F646-BF28-A533F5B24017}" type="pres">
      <dgm:prSet presAssocID="{807A588D-F231-0C45-BD23-DF3789B51FC1}" presName="arrowDiagram" presStyleCnt="0">
        <dgm:presLayoutVars>
          <dgm:chMax val="5"/>
          <dgm:dir/>
          <dgm:resizeHandles val="exact"/>
        </dgm:presLayoutVars>
      </dgm:prSet>
      <dgm:spPr/>
    </dgm:pt>
    <dgm:pt modelId="{F1AF52B5-FC3B-0E4C-B0EA-5B4423B8EEF7}" type="pres">
      <dgm:prSet presAssocID="{807A588D-F231-0C45-BD23-DF3789B51FC1}" presName="arrow" presStyleLbl="bgShp" presStyleIdx="0" presStyleCnt="1"/>
      <dgm:spPr/>
    </dgm:pt>
    <dgm:pt modelId="{F285E273-DF7F-484A-8695-76411B08034B}" type="pres">
      <dgm:prSet presAssocID="{807A588D-F231-0C45-BD23-DF3789B51FC1}" presName="arrowDiagram3" presStyleCnt="0"/>
      <dgm:spPr/>
    </dgm:pt>
    <dgm:pt modelId="{6427F9A2-129F-A041-9D3C-33BE397DBAF3}" type="pres">
      <dgm:prSet presAssocID="{9E8BEDD5-D883-4745-ABC4-2FFD709BEAA7}" presName="bullet3a" presStyleLbl="node1" presStyleIdx="0" presStyleCnt="3"/>
      <dgm:spPr/>
    </dgm:pt>
    <dgm:pt modelId="{81772311-1D08-484C-B8EE-2F4F323FBEBE}" type="pres">
      <dgm:prSet presAssocID="{9E8BEDD5-D883-4745-ABC4-2FFD709BEAA7}" presName="textBox3a" presStyleLbl="revTx" presStyleIdx="0" presStyleCnt="3">
        <dgm:presLayoutVars>
          <dgm:bulletEnabled val="1"/>
        </dgm:presLayoutVars>
      </dgm:prSet>
      <dgm:spPr/>
    </dgm:pt>
    <dgm:pt modelId="{4D69C7E3-406A-CE47-A20E-66A7B33CB277}" type="pres">
      <dgm:prSet presAssocID="{E0009416-D892-944D-9CBD-5E0BB927D69C}" presName="bullet3b" presStyleLbl="node1" presStyleIdx="1" presStyleCnt="3"/>
      <dgm:spPr/>
    </dgm:pt>
    <dgm:pt modelId="{B7ACE24C-4547-494E-8B8F-1649EFC7E125}" type="pres">
      <dgm:prSet presAssocID="{E0009416-D892-944D-9CBD-5E0BB927D69C}" presName="textBox3b" presStyleLbl="revTx" presStyleIdx="1" presStyleCnt="3">
        <dgm:presLayoutVars>
          <dgm:bulletEnabled val="1"/>
        </dgm:presLayoutVars>
      </dgm:prSet>
      <dgm:spPr/>
    </dgm:pt>
    <dgm:pt modelId="{C5D21092-B133-404A-A436-57DFB7B034CB}" type="pres">
      <dgm:prSet presAssocID="{185CEEC9-7FEA-EF4D-9722-98D30DD0BA22}" presName="bullet3c" presStyleLbl="node1" presStyleIdx="2" presStyleCnt="3"/>
      <dgm:spPr/>
    </dgm:pt>
    <dgm:pt modelId="{0DF5A37C-DF93-C949-930D-148643E99B28}" type="pres">
      <dgm:prSet presAssocID="{185CEEC9-7FEA-EF4D-9722-98D30DD0BA22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D112BD02-F680-F34B-B7AB-02AE5AED5189}" srcId="{185CEEC9-7FEA-EF4D-9722-98D30DD0BA22}" destId="{0099484D-F299-3E4E-A036-13E08143CDE0}" srcOrd="0" destOrd="0" parTransId="{F15A8635-F81A-854B-B972-899105945F7E}" sibTransId="{40AF1EFA-C487-5249-8D50-F607D8C1B112}"/>
    <dgm:cxn modelId="{F259C713-7D29-EA44-A978-C4A0ADE12D4E}" type="presOf" srcId="{9E8BEDD5-D883-4745-ABC4-2FFD709BEAA7}" destId="{81772311-1D08-484C-B8EE-2F4F323FBEBE}" srcOrd="0" destOrd="0" presId="urn:microsoft.com/office/officeart/2005/8/layout/arrow2"/>
    <dgm:cxn modelId="{27B21016-BFDF-1246-BC17-BAAFDCEBE23D}" type="presOf" srcId="{E0009416-D892-944D-9CBD-5E0BB927D69C}" destId="{B7ACE24C-4547-494E-8B8F-1649EFC7E125}" srcOrd="0" destOrd="0" presId="urn:microsoft.com/office/officeart/2005/8/layout/arrow2"/>
    <dgm:cxn modelId="{A2599026-DCFB-DB4D-BDB1-CF701A36144F}" srcId="{807A588D-F231-0C45-BD23-DF3789B51FC1}" destId="{9E8BEDD5-D883-4745-ABC4-2FFD709BEAA7}" srcOrd="0" destOrd="0" parTransId="{6E31CA43-EF4E-A844-A9FE-B2EF79117A4E}" sibTransId="{65CB3322-694F-2440-94A9-D16B37838840}"/>
    <dgm:cxn modelId="{2F3B4C3B-FC4B-AC49-9317-EE410D2B8FB7}" type="presOf" srcId="{0099484D-F299-3E4E-A036-13E08143CDE0}" destId="{0DF5A37C-DF93-C949-930D-148643E99B28}" srcOrd="0" destOrd="1" presId="urn:microsoft.com/office/officeart/2005/8/layout/arrow2"/>
    <dgm:cxn modelId="{9168705B-638C-F948-9EA1-5F7BB17B98A8}" srcId="{807A588D-F231-0C45-BD23-DF3789B51FC1}" destId="{185CEEC9-7FEA-EF4D-9722-98D30DD0BA22}" srcOrd="2" destOrd="0" parTransId="{8C23377B-4925-F845-9959-BBE4128E079D}" sibTransId="{94A4745E-297F-3C4A-9F3D-371105A5B994}"/>
    <dgm:cxn modelId="{B122C25D-336A-C148-B2AC-9D885FB756F5}" srcId="{E0009416-D892-944D-9CBD-5E0BB927D69C}" destId="{31E53C0F-C651-B049-B1D9-F2857C8D76B2}" srcOrd="0" destOrd="0" parTransId="{5B6DAF7F-AA7C-1E4D-8726-F9C414D9E60B}" sibTransId="{0A150831-36CC-6F4B-8F50-6DDF49965AEE}"/>
    <dgm:cxn modelId="{FD226C61-16A2-1A48-9074-0645BE73B982}" srcId="{807A588D-F231-0C45-BD23-DF3789B51FC1}" destId="{E0009416-D892-944D-9CBD-5E0BB927D69C}" srcOrd="1" destOrd="0" parTransId="{BC3C6408-7E37-E84B-98F1-2B007E1715E0}" sibTransId="{160B5518-85E0-E142-8822-5ADDF4147A1B}"/>
    <dgm:cxn modelId="{C704796A-EF5F-4942-81F6-073BC14E83BE}" type="presOf" srcId="{31E53C0F-C651-B049-B1D9-F2857C8D76B2}" destId="{B7ACE24C-4547-494E-8B8F-1649EFC7E125}" srcOrd="0" destOrd="1" presId="urn:microsoft.com/office/officeart/2005/8/layout/arrow2"/>
    <dgm:cxn modelId="{59985593-925D-B44F-991F-011FC2269B75}" type="presOf" srcId="{185CEEC9-7FEA-EF4D-9722-98D30DD0BA22}" destId="{0DF5A37C-DF93-C949-930D-148643E99B28}" srcOrd="0" destOrd="0" presId="urn:microsoft.com/office/officeart/2005/8/layout/arrow2"/>
    <dgm:cxn modelId="{6BAA0FA5-A83F-8246-8DCD-A3230575149B}" type="presOf" srcId="{6E647BC3-E98F-4A47-8900-FD38D9803776}" destId="{81772311-1D08-484C-B8EE-2F4F323FBEBE}" srcOrd="0" destOrd="1" presId="urn:microsoft.com/office/officeart/2005/8/layout/arrow2"/>
    <dgm:cxn modelId="{CC0101C8-8F54-7B46-B81F-F0B5952E6F02}" type="presOf" srcId="{807A588D-F231-0C45-BD23-DF3789B51FC1}" destId="{3307B7A4-F639-F646-BF28-A533F5B24017}" srcOrd="0" destOrd="0" presId="urn:microsoft.com/office/officeart/2005/8/layout/arrow2"/>
    <dgm:cxn modelId="{1CB4A1F5-1E9B-4E44-B80A-F73DDB56FB5F}" srcId="{9E8BEDD5-D883-4745-ABC4-2FFD709BEAA7}" destId="{6E647BC3-E98F-4A47-8900-FD38D9803776}" srcOrd="0" destOrd="0" parTransId="{4684A57D-E1D4-D943-B831-910301613A00}" sibTransId="{69D40553-F26E-BB47-92FA-DDCCDD2C53C3}"/>
    <dgm:cxn modelId="{E0421504-57F2-B44C-ABE0-D7DB48BFCCA8}" type="presParOf" srcId="{3307B7A4-F639-F646-BF28-A533F5B24017}" destId="{F1AF52B5-FC3B-0E4C-B0EA-5B4423B8EEF7}" srcOrd="0" destOrd="0" presId="urn:microsoft.com/office/officeart/2005/8/layout/arrow2"/>
    <dgm:cxn modelId="{BBC03795-9DA2-C54A-BC85-73B08A627B52}" type="presParOf" srcId="{3307B7A4-F639-F646-BF28-A533F5B24017}" destId="{F285E273-DF7F-484A-8695-76411B08034B}" srcOrd="1" destOrd="0" presId="urn:microsoft.com/office/officeart/2005/8/layout/arrow2"/>
    <dgm:cxn modelId="{3D598771-2B43-E541-8822-44680F56E629}" type="presParOf" srcId="{F285E273-DF7F-484A-8695-76411B08034B}" destId="{6427F9A2-129F-A041-9D3C-33BE397DBAF3}" srcOrd="0" destOrd="0" presId="urn:microsoft.com/office/officeart/2005/8/layout/arrow2"/>
    <dgm:cxn modelId="{5E223A95-76A7-4245-B973-B9BB9F06AD2F}" type="presParOf" srcId="{F285E273-DF7F-484A-8695-76411B08034B}" destId="{81772311-1D08-484C-B8EE-2F4F323FBEBE}" srcOrd="1" destOrd="0" presId="urn:microsoft.com/office/officeart/2005/8/layout/arrow2"/>
    <dgm:cxn modelId="{0DE458EC-0930-8845-8EE0-1F3374BEA3F2}" type="presParOf" srcId="{F285E273-DF7F-484A-8695-76411B08034B}" destId="{4D69C7E3-406A-CE47-A20E-66A7B33CB277}" srcOrd="2" destOrd="0" presId="urn:microsoft.com/office/officeart/2005/8/layout/arrow2"/>
    <dgm:cxn modelId="{71DB0033-5AD2-CB4E-9D69-BCE44BA61915}" type="presParOf" srcId="{F285E273-DF7F-484A-8695-76411B08034B}" destId="{B7ACE24C-4547-494E-8B8F-1649EFC7E125}" srcOrd="3" destOrd="0" presId="urn:microsoft.com/office/officeart/2005/8/layout/arrow2"/>
    <dgm:cxn modelId="{E8A64493-E5E1-7348-A230-D8EF55BEE292}" type="presParOf" srcId="{F285E273-DF7F-484A-8695-76411B08034B}" destId="{C5D21092-B133-404A-A436-57DFB7B034CB}" srcOrd="4" destOrd="0" presId="urn:microsoft.com/office/officeart/2005/8/layout/arrow2"/>
    <dgm:cxn modelId="{9C6CE390-8559-8348-B5AF-1F0F24DBC972}" type="presParOf" srcId="{F285E273-DF7F-484A-8695-76411B08034B}" destId="{0DF5A37C-DF93-C949-930D-148643E99B28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F52B5-FC3B-0E4C-B0EA-5B4423B8EEF7}">
      <dsp:nvSpPr>
        <dsp:cNvPr id="0" name=""/>
        <dsp:cNvSpPr/>
      </dsp:nvSpPr>
      <dsp:spPr>
        <a:xfrm>
          <a:off x="0" y="126999"/>
          <a:ext cx="6096000" cy="3810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7F9A2-129F-A041-9D3C-33BE397DBAF3}">
      <dsp:nvSpPr>
        <dsp:cNvPr id="0" name=""/>
        <dsp:cNvSpPr/>
      </dsp:nvSpPr>
      <dsp:spPr>
        <a:xfrm>
          <a:off x="774192" y="2756661"/>
          <a:ext cx="158496" cy="158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772311-1D08-484C-B8EE-2F4F323FBEBE}">
      <dsp:nvSpPr>
        <dsp:cNvPr id="0" name=""/>
        <dsp:cNvSpPr/>
      </dsp:nvSpPr>
      <dsp:spPr>
        <a:xfrm>
          <a:off x="853440" y="2835909"/>
          <a:ext cx="1420368" cy="1101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4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Pilot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Playwright API Sanity</a:t>
          </a:r>
        </a:p>
      </dsp:txBody>
      <dsp:txXfrm>
        <a:off x="853440" y="2835909"/>
        <a:ext cx="1420368" cy="1101089"/>
      </dsp:txXfrm>
    </dsp:sp>
    <dsp:sp modelId="{4D69C7E3-406A-CE47-A20E-66A7B33CB277}">
      <dsp:nvSpPr>
        <dsp:cNvPr id="0" name=""/>
        <dsp:cNvSpPr/>
      </dsp:nvSpPr>
      <dsp:spPr>
        <a:xfrm>
          <a:off x="2173223" y="1721103"/>
          <a:ext cx="286512" cy="2865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ACE24C-4547-494E-8B8F-1649EFC7E125}">
      <dsp:nvSpPr>
        <dsp:cNvPr id="0" name=""/>
        <dsp:cNvSpPr/>
      </dsp:nvSpPr>
      <dsp:spPr>
        <a:xfrm>
          <a:off x="2316480" y="1864359"/>
          <a:ext cx="1463040" cy="207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1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2316480" y="1864359"/>
        <a:ext cx="1463040" cy="2072640"/>
      </dsp:txXfrm>
    </dsp:sp>
    <dsp:sp modelId="{C5D21092-B133-404A-A436-57DFB7B034CB}">
      <dsp:nvSpPr>
        <dsp:cNvPr id="0" name=""/>
        <dsp:cNvSpPr/>
      </dsp:nvSpPr>
      <dsp:spPr>
        <a:xfrm>
          <a:off x="3855720" y="1090929"/>
          <a:ext cx="396240" cy="39624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F5A37C-DF93-C949-930D-148643E99B28}">
      <dsp:nvSpPr>
        <dsp:cNvPr id="0" name=""/>
        <dsp:cNvSpPr/>
      </dsp:nvSpPr>
      <dsp:spPr>
        <a:xfrm>
          <a:off x="4053840" y="1289049"/>
          <a:ext cx="1463040" cy="2647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95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SteadyState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/>
        </a:p>
      </dsp:txBody>
      <dsp:txXfrm>
        <a:off x="4053840" y="1289049"/>
        <a:ext cx="1463040" cy="2647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SLIDES_API93957347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SLIDES_API93957347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SLIDES_API939573478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SLIDES_API939573478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SLIDES_API939573478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SLIDES_API939573478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24b7f2a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b24b7f2a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b24b7f2a2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b24b7f2a2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24b7f2a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24b7f2a2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24b7f2a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b24b7f2a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24b7f2a2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b24b7f2a2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SLIDES_API939573478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SLIDES_API939573478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Sans" type="title">
  <p:cSld name="TITLE">
    <p:bg>
      <p:bgPr>
        <a:solidFill>
          <a:schemeClr val="l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914400" y="4120125"/>
            <a:ext cx="1459800" cy="451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nken Grotesk"/>
              <a:buNone/>
              <a:defRPr sz="9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914400" y="3278275"/>
            <a:ext cx="4680900" cy="451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E46962"/>
          </p15:clr>
        </p15:guide>
        <p15:guide id="2" pos="5184">
          <p15:clr>
            <a:srgbClr val="E46962"/>
          </p15:clr>
        </p15:guide>
        <p15:guide id="3" orient="horz" pos="2880">
          <p15:clr>
            <a:srgbClr val="E46962"/>
          </p15:clr>
        </p15:guide>
        <p15:guide id="4" pos="3888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/>
            </a:lvl1pPr>
            <a:lvl2pPr marL="914400" lvl="1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marL="1371600" lvl="2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marL="2286000" lvl="4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marL="2743200" lvl="5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457200" y="356200"/>
            <a:ext cx="52590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457200" y="928900"/>
            <a:ext cx="5259000" cy="3653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>
            <a:spLocks noGrp="1"/>
          </p:cNvSpPr>
          <p:nvPr>
            <p:ph type="pic" idx="2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2">
  <p:cSld name="TITLE_AND_BODY_2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457200" y="1293450"/>
            <a:ext cx="5259000" cy="328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9"/>
          <p:cNvSpPr>
            <a:spLocks noGrp="1"/>
          </p:cNvSpPr>
          <p:nvPr>
            <p:ph type="pic" idx="2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457200" y="1827475"/>
            <a:ext cx="2280600" cy="2754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2"/>
          </p:nvPr>
        </p:nvSpPr>
        <p:spPr>
          <a:xfrm>
            <a:off x="3195100" y="1827475"/>
            <a:ext cx="2280600" cy="2754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3"/>
          </p:nvPr>
        </p:nvSpPr>
        <p:spPr>
          <a:xfrm>
            <a:off x="5933000" y="1827475"/>
            <a:ext cx="2280600" cy="2754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ubTitle" idx="4"/>
          </p:nvPr>
        </p:nvSpPr>
        <p:spPr>
          <a:xfrm>
            <a:off x="458525" y="1375575"/>
            <a:ext cx="2280600" cy="42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5"/>
          </p:nvPr>
        </p:nvSpPr>
        <p:spPr>
          <a:xfrm>
            <a:off x="3195100" y="1375575"/>
            <a:ext cx="2280600" cy="42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6"/>
          </p:nvPr>
        </p:nvSpPr>
        <p:spPr>
          <a:xfrm>
            <a:off x="5931675" y="1375575"/>
            <a:ext cx="2280600" cy="42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457200" y="1389600"/>
            <a:ext cx="5603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457200" y="219390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917050" y="450150"/>
            <a:ext cx="5249700" cy="4090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1"/>
          </p:nvPr>
        </p:nvSpPr>
        <p:spPr>
          <a:xfrm>
            <a:off x="917050" y="3196425"/>
            <a:ext cx="4714200" cy="45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ctr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body" idx="1"/>
          </p:nvPr>
        </p:nvSpPr>
        <p:spPr>
          <a:xfrm>
            <a:off x="457200" y="1293450"/>
            <a:ext cx="8229600" cy="32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2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body" idx="2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/>
            </a:lvl1pPr>
            <a:lvl2pPr marL="914400" lvl="1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marL="1371600" lvl="2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marL="2286000" lvl="4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marL="2743200" lvl="5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2">
  <p:cSld name="CUSTOM_3_1_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5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 1">
  <p:cSld name="CUSTOM_3_2_1_1_1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6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3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36"/>
          <p:cNvSpPr txBox="1">
            <a:spLocks noGrp="1"/>
          </p:cNvSpPr>
          <p:nvPr>
            <p:ph type="subTitle" idx="4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6"/>
          <p:cNvSpPr txBox="1">
            <a:spLocks noGrp="1"/>
          </p:cNvSpPr>
          <p:nvPr>
            <p:ph type="body" idx="5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6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body" idx="7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subTitle" idx="8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 1 1">
  <p:cSld name="CUSTOM_3_2_1_1_1_1_1_2_1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body" idx="1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7"/>
          <p:cNvSpPr txBox="1">
            <a:spLocks noGrp="1"/>
          </p:cNvSpPr>
          <p:nvPr>
            <p:ph type="subTitle" idx="2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66" name="Google Shape;166;p37"/>
          <p:cNvSpPr txBox="1">
            <a:spLocks noGrp="1"/>
          </p:cNvSpPr>
          <p:nvPr>
            <p:ph type="body" idx="3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subTitle" idx="4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body" idx="5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subTitle" idx="6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body" idx="7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subTitle" idx="8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Sections">
  <p:cSld name="4-Sectio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body" idx="1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8"/>
          <p:cNvSpPr txBox="1">
            <a:spLocks noGrp="1"/>
          </p:cNvSpPr>
          <p:nvPr>
            <p:ph type="body" idx="2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8"/>
          <p:cNvSpPr txBox="1">
            <a:spLocks noGrp="1"/>
          </p:cNvSpPr>
          <p:nvPr>
            <p:ph type="dt" idx="10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ftr" idx="11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sldNum" idx="12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3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body" idx="4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body" idx="5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body" idx="6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body" idx="7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body" idx="8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1">
  <p:cSld name="CUSTOM_3_1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CUSTOM_2_1_1_16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 txBox="1">
            <a:spLocks noGrp="1"/>
          </p:cNvSpPr>
          <p:nvPr>
            <p:ph type="title"/>
          </p:nvPr>
        </p:nvSpPr>
        <p:spPr>
          <a:xfrm>
            <a:off x="311700" y="444125"/>
            <a:ext cx="8520600" cy="475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6">
  <p:cSld name="CUSTOM_2_1_1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_18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title"/>
          </p:nvPr>
        </p:nvSpPr>
        <p:spPr>
          <a:xfrm>
            <a:off x="311700" y="444125"/>
            <a:ext cx="8520600" cy="475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sz="2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sz="2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sz="2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sz="2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sz="2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sz="2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sz="2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sz="2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sz="2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46962"/>
          </p15:clr>
        </p15:guide>
        <p15:guide id="2" orient="horz" pos="57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 descr="title"/>
          <p:cNvSpPr txBox="1">
            <a:spLocks noGrp="1"/>
          </p:cNvSpPr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State Challenges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8" name="Google Shape;198;p43" descr="chapter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Challenges</a:t>
            </a:r>
            <a:endParaRPr sz="1000" b="1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99" name="Google Shape;199;p43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43" descr="detail_0"/>
          <p:cNvSpPr txBox="1">
            <a:spLocks noGrp="1"/>
          </p:cNvSpPr>
          <p:nvPr>
            <p:ph type="body" idx="2"/>
          </p:nvPr>
        </p:nvSpPr>
        <p:spPr>
          <a:xfrm>
            <a:off x="345042" y="1708098"/>
            <a:ext cx="2677500" cy="12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000"/>
              <a:t>Selenium's reliance on the WebDriver protocol introduces latency, resulting in test runs that are 30-40% slower than modern alternatives like Playwright.</a:t>
            </a:r>
            <a:endParaRPr sz="1000"/>
          </a:p>
        </p:txBody>
      </p:sp>
      <p:sp>
        <p:nvSpPr>
          <p:cNvPr id="201" name="Google Shape;201;p43" descr="detail_1"/>
          <p:cNvSpPr txBox="1">
            <a:spLocks noGrp="1"/>
          </p:cNvSpPr>
          <p:nvPr>
            <p:ph type="body" idx="4294967295"/>
          </p:nvPr>
        </p:nvSpPr>
        <p:spPr>
          <a:xfrm>
            <a:off x="3233328" y="1708098"/>
            <a:ext cx="2677500" cy="12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000"/>
              <a:t>Requires manual setup and maintenance of browser drivers, increasing infrastructure complexity and ongoing operational overhead.</a:t>
            </a:r>
            <a:endParaRPr sz="1000"/>
          </a:p>
        </p:txBody>
      </p:sp>
      <p:sp>
        <p:nvSpPr>
          <p:cNvPr id="202" name="Google Shape;202;p43" descr="detail_3"/>
          <p:cNvSpPr txBox="1">
            <a:spLocks noGrp="1"/>
          </p:cNvSpPr>
          <p:nvPr>
            <p:ph type="body" idx="4294967295"/>
          </p:nvPr>
        </p:nvSpPr>
        <p:spPr>
          <a:xfrm>
            <a:off x="345000" y="3508375"/>
            <a:ext cx="2677500" cy="12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000"/>
              <a:t>Intricate and verbose TestNG XML files complicate test suite management, slowing down scalability and maintainability.</a:t>
            </a:r>
            <a:endParaRPr sz="1000"/>
          </a:p>
        </p:txBody>
      </p:sp>
      <p:sp>
        <p:nvSpPr>
          <p:cNvPr id="203" name="Google Shape;203;p43" descr="header_0"/>
          <p:cNvSpPr txBox="1">
            <a:spLocks noGrp="1"/>
          </p:cNvSpPr>
          <p:nvPr>
            <p:ph type="subTitle" idx="1"/>
          </p:nvPr>
        </p:nvSpPr>
        <p:spPr>
          <a:xfrm>
            <a:off x="657950" y="1342400"/>
            <a:ext cx="2364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</a:rPr>
              <a:t>Slow Execution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204" name="Google Shape;204;p43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3546237" y="1342400"/>
            <a:ext cx="2364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</a:rPr>
              <a:t>Manual Driver Management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205" name="Google Shape;205;p43" descr="header_3"/>
          <p:cNvSpPr txBox="1">
            <a:spLocks noGrp="1"/>
          </p:cNvSpPr>
          <p:nvPr>
            <p:ph type="subTitle" idx="4294967295"/>
          </p:nvPr>
        </p:nvSpPr>
        <p:spPr>
          <a:xfrm>
            <a:off x="657875" y="3142675"/>
            <a:ext cx="2364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</a:rPr>
              <a:t>Complex TestNG XML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206" name="Google Shape;206;p43" descr="detail_4"/>
          <p:cNvSpPr txBox="1">
            <a:spLocks noGrp="1"/>
          </p:cNvSpPr>
          <p:nvPr>
            <p:ph type="body" idx="4294967295"/>
          </p:nvPr>
        </p:nvSpPr>
        <p:spPr>
          <a:xfrm>
            <a:off x="3233285" y="3508375"/>
            <a:ext cx="2677500" cy="12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000"/>
              <a:t>Selenium’s setup and API complexity require significant developer ramp-up time, reducing developer velocity.</a:t>
            </a:r>
            <a:endParaRPr sz="1000"/>
          </a:p>
        </p:txBody>
      </p:sp>
      <p:sp>
        <p:nvSpPr>
          <p:cNvPr id="207" name="Google Shape;207;p43" descr="header_4"/>
          <p:cNvSpPr txBox="1">
            <a:spLocks noGrp="1"/>
          </p:cNvSpPr>
          <p:nvPr>
            <p:ph type="subTitle" idx="4294967295"/>
          </p:nvPr>
        </p:nvSpPr>
        <p:spPr>
          <a:xfrm>
            <a:off x="3546200" y="3142675"/>
            <a:ext cx="2364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</a:rPr>
              <a:t>Steep Learning Curve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208" name="Google Shape;208;p43" descr="detail_2"/>
          <p:cNvSpPr txBox="1">
            <a:spLocks noGrp="1"/>
          </p:cNvSpPr>
          <p:nvPr>
            <p:ph type="body" idx="4294967295"/>
          </p:nvPr>
        </p:nvSpPr>
        <p:spPr>
          <a:xfrm>
            <a:off x="6121609" y="1708098"/>
            <a:ext cx="2677500" cy="12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000"/>
              <a:t>Manual wait handling leads to intermittent test failures, causing a flakiness rate of 8-12% that disrupts continuous delivery.</a:t>
            </a:r>
            <a:endParaRPr sz="1000"/>
          </a:p>
        </p:txBody>
      </p:sp>
      <p:sp>
        <p:nvSpPr>
          <p:cNvPr id="209" name="Google Shape;209;p43" descr="header_2"/>
          <p:cNvSpPr txBox="1">
            <a:spLocks noGrp="1"/>
          </p:cNvSpPr>
          <p:nvPr>
            <p:ph type="subTitle" idx="4294967295"/>
          </p:nvPr>
        </p:nvSpPr>
        <p:spPr>
          <a:xfrm>
            <a:off x="6434476" y="1342400"/>
            <a:ext cx="2364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</a:rPr>
              <a:t>High Test Flakiness</a:t>
            </a:r>
            <a:endParaRPr sz="1100">
              <a:solidFill>
                <a:schemeClr val="accent1"/>
              </a:solidFill>
            </a:endParaRPr>
          </a:p>
        </p:txBody>
      </p:sp>
      <p:pic>
        <p:nvPicPr>
          <p:cNvPr id="210" name="Google Shape;2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0" y="1410950"/>
            <a:ext cx="228600" cy="228600"/>
          </a:xfrm>
          <a:prstGeom prst="rect">
            <a:avLst/>
          </a:prstGeom>
          <a:noFill/>
          <a:ln w="9525" cap="flat" cmpd="sng">
            <a:solidFill>
              <a:srgbClr val="2860F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1" name="Google Shape;2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50" y="3211225"/>
            <a:ext cx="228600" cy="228600"/>
          </a:xfrm>
          <a:prstGeom prst="rect">
            <a:avLst/>
          </a:prstGeom>
          <a:noFill/>
          <a:ln w="9525" cap="flat" cmpd="sng">
            <a:solidFill>
              <a:srgbClr val="2860F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625" y="1410950"/>
            <a:ext cx="228600" cy="228600"/>
          </a:xfrm>
          <a:prstGeom prst="rect">
            <a:avLst/>
          </a:prstGeom>
          <a:noFill/>
          <a:ln w="9525" cap="flat" cmpd="sng">
            <a:solidFill>
              <a:srgbClr val="2860F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" name="Google Shape;21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7625" y="3211225"/>
            <a:ext cx="228600" cy="228600"/>
          </a:xfrm>
          <a:prstGeom prst="rect">
            <a:avLst/>
          </a:prstGeom>
          <a:noFill/>
          <a:ln w="9525" cap="flat" cmpd="sng">
            <a:solidFill>
              <a:srgbClr val="2860F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" name="Google Shape;21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5900" y="1410950"/>
            <a:ext cx="228600" cy="228600"/>
          </a:xfrm>
          <a:prstGeom prst="rect">
            <a:avLst/>
          </a:prstGeom>
          <a:noFill/>
          <a:ln w="9525" cap="flat" cmpd="sng">
            <a:solidFill>
              <a:srgbClr val="2860F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" name="Google Shape;215;p43" descr="detail_5"/>
          <p:cNvSpPr txBox="1">
            <a:spLocks noGrp="1"/>
          </p:cNvSpPr>
          <p:nvPr>
            <p:ph type="body" idx="4294967295"/>
          </p:nvPr>
        </p:nvSpPr>
        <p:spPr>
          <a:xfrm>
            <a:off x="6121560" y="3508375"/>
            <a:ext cx="2677500" cy="12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000"/>
              <a:t>Limited debugging capabilities and lack of integrated trace viewers make diagnosing failures time-consuming.</a:t>
            </a:r>
            <a:endParaRPr sz="1000"/>
          </a:p>
        </p:txBody>
      </p:sp>
      <p:sp>
        <p:nvSpPr>
          <p:cNvPr id="216" name="Google Shape;216;p43" descr="header_5"/>
          <p:cNvSpPr txBox="1">
            <a:spLocks noGrp="1"/>
          </p:cNvSpPr>
          <p:nvPr>
            <p:ph type="subTitle" idx="4294967295"/>
          </p:nvPr>
        </p:nvSpPr>
        <p:spPr>
          <a:xfrm>
            <a:off x="6434475" y="3142675"/>
            <a:ext cx="2364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</a:rPr>
              <a:t>Fragmented Debugging Tools</a:t>
            </a:r>
            <a:endParaRPr sz="1100">
              <a:solidFill>
                <a:schemeClr val="accent1"/>
              </a:solidFill>
            </a:endParaRPr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5900" y="3211225"/>
            <a:ext cx="228600" cy="228600"/>
          </a:xfrm>
          <a:prstGeom prst="rect">
            <a:avLst/>
          </a:prstGeom>
          <a:noFill/>
          <a:ln w="9525" cap="flat" cmpd="sng">
            <a:solidFill>
              <a:srgbClr val="2860F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C388-1B92-24B1-321B-EA8F3F1F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49B7F6-41A6-8374-39C3-C25EF197A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08707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283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 descr="title"/>
          <p:cNvSpPr txBox="1">
            <a:spLocks noGrp="1"/>
          </p:cNvSpPr>
          <p:nvPr>
            <p:ph type="title"/>
          </p:nvPr>
        </p:nvSpPr>
        <p:spPr>
          <a:xfrm>
            <a:off x="345025" y="584825"/>
            <a:ext cx="84540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Playwright Advantage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23" name="Google Shape;223;p44"/>
          <p:cNvCxnSpPr/>
          <p:nvPr/>
        </p:nvCxnSpPr>
        <p:spPr>
          <a:xfrm>
            <a:off x="-24750" y="2266475"/>
            <a:ext cx="9193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44" descr="chapter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Advantage</a:t>
            </a:r>
            <a:endParaRPr sz="1000" b="1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25" name="Google Shape;225;p44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44" descr="detail_0"/>
          <p:cNvSpPr txBox="1">
            <a:spLocks noGrp="1"/>
          </p:cNvSpPr>
          <p:nvPr>
            <p:ph type="body" idx="2"/>
          </p:nvPr>
        </p:nvSpPr>
        <p:spPr>
          <a:xfrm>
            <a:off x="345050" y="2471625"/>
            <a:ext cx="19953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Selenium tests communicate through a Client -&gt; WebDriver -&gt; Browser HTTP middleman layer, which introduces latency and complexity in browser control.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27" name="Google Shape;227;p44" descr="detail_1"/>
          <p:cNvSpPr txBox="1">
            <a:spLocks noGrp="1"/>
          </p:cNvSpPr>
          <p:nvPr>
            <p:ph type="body" idx="4294967295"/>
          </p:nvPr>
        </p:nvSpPr>
        <p:spPr>
          <a:xfrm>
            <a:off x="2497910" y="2471625"/>
            <a:ext cx="19953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Playwright communicates directly with the browser using the DevTools Protocol, enabling faster, more reliable interactions without intermediary layers.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28" name="Google Shape;228;p44" descr="detail_2"/>
          <p:cNvSpPr txBox="1">
            <a:spLocks noGrp="1"/>
          </p:cNvSpPr>
          <p:nvPr>
            <p:ph type="body" idx="4294967295"/>
          </p:nvPr>
        </p:nvSpPr>
        <p:spPr>
          <a:xfrm>
            <a:off x="4650770" y="2471625"/>
            <a:ext cx="19953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Playwright’s built-in auto-waiting automatically handles element readiness before actions, reducing flaky tests caused by timing issues prevalent in Selenium.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29" name="Google Shape;229;p44" descr="header_0"/>
          <p:cNvSpPr txBox="1">
            <a:spLocks noGrp="1"/>
          </p:cNvSpPr>
          <p:nvPr>
            <p:ph type="subTitle" idx="1"/>
          </p:nvPr>
        </p:nvSpPr>
        <p:spPr>
          <a:xfrm>
            <a:off x="345051" y="1595225"/>
            <a:ext cx="19953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</a:rPr>
              <a:t>Selenium Architecture</a:t>
            </a:r>
            <a:endParaRPr sz="1200" b="1" dirty="0">
              <a:solidFill>
                <a:schemeClr val="dk2"/>
              </a:solidFill>
            </a:endParaRPr>
          </a:p>
        </p:txBody>
      </p:sp>
      <p:sp>
        <p:nvSpPr>
          <p:cNvPr id="230" name="Google Shape;230;p44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2497904" y="1595225"/>
            <a:ext cx="19953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2"/>
                </a:solidFill>
              </a:rPr>
              <a:t>Playwright Architecture</a:t>
            </a:r>
            <a:endParaRPr sz="1200" b="1" dirty="0">
              <a:solidFill>
                <a:schemeClr val="dk2"/>
              </a:solidFill>
            </a:endParaRPr>
          </a:p>
        </p:txBody>
      </p:sp>
      <p:sp>
        <p:nvSpPr>
          <p:cNvPr id="231" name="Google Shape;231;p44" descr="header_2"/>
          <p:cNvSpPr txBox="1">
            <a:spLocks noGrp="1"/>
          </p:cNvSpPr>
          <p:nvPr>
            <p:ph type="subTitle" idx="4294967295"/>
          </p:nvPr>
        </p:nvSpPr>
        <p:spPr>
          <a:xfrm>
            <a:off x="4650757" y="1595225"/>
            <a:ext cx="19953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Auto-Waiting Mechanism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232" name="Google Shape;232;p44" descr="detail_3"/>
          <p:cNvSpPr txBox="1">
            <a:spLocks noGrp="1"/>
          </p:cNvSpPr>
          <p:nvPr>
            <p:ph type="body" idx="4294967295"/>
          </p:nvPr>
        </p:nvSpPr>
        <p:spPr>
          <a:xfrm>
            <a:off x="6803647" y="2471625"/>
            <a:ext cx="19953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Playwright offers a Trace Viewer tool that records and visualizes test execution details, aiding in efficient debugging and performance optimization.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3" name="Google Shape;233;p44" descr="header_3"/>
          <p:cNvSpPr txBox="1">
            <a:spLocks noGrp="1"/>
          </p:cNvSpPr>
          <p:nvPr>
            <p:ph type="subTitle" idx="4294967295"/>
          </p:nvPr>
        </p:nvSpPr>
        <p:spPr>
          <a:xfrm>
            <a:off x="6803627" y="1595225"/>
            <a:ext cx="19953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Trace Viewer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234" name="Google Shape;234;p44" descr="deliverable_0"/>
          <p:cNvSpPr txBox="1">
            <a:spLocks noGrp="1"/>
          </p:cNvSpPr>
          <p:nvPr>
            <p:ph type="body" idx="2"/>
          </p:nvPr>
        </p:nvSpPr>
        <p:spPr>
          <a:xfrm>
            <a:off x="345025" y="3640025"/>
            <a:ext cx="19953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Diagram of Client -&gt; WebDriver -&gt; Browser path</a:t>
            </a:r>
            <a:endParaRPr sz="1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Highlight HTTP communication overhead</a:t>
            </a:r>
            <a:endParaRPr sz="1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Manual driver management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5" name="Google Shape;235;p44" descr="deliverable_1"/>
          <p:cNvSpPr txBox="1">
            <a:spLocks noGrp="1"/>
          </p:cNvSpPr>
          <p:nvPr>
            <p:ph type="body" idx="4294967295"/>
          </p:nvPr>
        </p:nvSpPr>
        <p:spPr>
          <a:xfrm>
            <a:off x="2497878" y="3640025"/>
            <a:ext cx="19953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Diagram of Client &lt;-&gt; Browser direct communication</a:t>
            </a:r>
            <a:endParaRPr sz="10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Elimination of HTTP layer</a:t>
            </a:r>
            <a:endParaRPr sz="10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Simplified browser control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6" name="Google Shape;236;p44" descr="deliverable_2"/>
          <p:cNvSpPr txBox="1">
            <a:spLocks noGrp="1"/>
          </p:cNvSpPr>
          <p:nvPr>
            <p:ph type="body" idx="4294967295"/>
          </p:nvPr>
        </p:nvSpPr>
        <p:spPr>
          <a:xfrm>
            <a:off x="4650730" y="3640025"/>
            <a:ext cx="19953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Auto-waiting feature explanation</a:t>
            </a:r>
            <a:endParaRPr sz="10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Reduction in manual wait code</a:t>
            </a:r>
            <a:endParaRPr sz="10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Improved test stability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7" name="Google Shape;237;p44" descr="deliverable_3"/>
          <p:cNvSpPr txBox="1">
            <a:spLocks noGrp="1"/>
          </p:cNvSpPr>
          <p:nvPr>
            <p:ph type="body" idx="4294967295"/>
          </p:nvPr>
        </p:nvSpPr>
        <p:spPr>
          <a:xfrm>
            <a:off x="6803600" y="3640025"/>
            <a:ext cx="19953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Trace Viewer screenshots</a:t>
            </a:r>
            <a:endParaRPr sz="10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Debugging insights</a:t>
            </a:r>
            <a:endParaRPr sz="10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Performance bottleneck identification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8" name="Google Shape;238;p44"/>
          <p:cNvSpPr/>
          <p:nvPr/>
        </p:nvSpPr>
        <p:spPr>
          <a:xfrm>
            <a:off x="2574675" y="2199862"/>
            <a:ext cx="146400" cy="14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9" name="Google Shape;239;p44"/>
          <p:cNvSpPr/>
          <p:nvPr/>
        </p:nvSpPr>
        <p:spPr>
          <a:xfrm>
            <a:off x="426925" y="2199862"/>
            <a:ext cx="146400" cy="14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0" name="Google Shape;240;p44"/>
          <p:cNvSpPr/>
          <p:nvPr/>
        </p:nvSpPr>
        <p:spPr>
          <a:xfrm>
            <a:off x="6870175" y="2199862"/>
            <a:ext cx="146400" cy="14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1" name="Google Shape;241;p44"/>
          <p:cNvSpPr/>
          <p:nvPr/>
        </p:nvSpPr>
        <p:spPr>
          <a:xfrm>
            <a:off x="4722425" y="2199862"/>
            <a:ext cx="146400" cy="14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 descr="title"/>
          <p:cNvSpPr txBox="1">
            <a:spLocks noGrp="1"/>
          </p:cNvSpPr>
          <p:nvPr>
            <p:ph type="title"/>
          </p:nvPr>
        </p:nvSpPr>
        <p:spPr>
          <a:xfrm>
            <a:off x="345025" y="584825"/>
            <a:ext cx="84540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Migration Workflow</a:t>
            </a:r>
            <a:endParaRPr sz="1800"/>
          </a:p>
        </p:txBody>
      </p:sp>
      <p:sp>
        <p:nvSpPr>
          <p:cNvPr id="247" name="Google Shape;247;p45" descr="chapter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Migration</a:t>
            </a:r>
            <a:endParaRPr sz="1000" b="1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48" name="Google Shape;248;p45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45" descr="detail_0"/>
          <p:cNvSpPr txBox="1">
            <a:spLocks noGrp="1"/>
          </p:cNvSpPr>
          <p:nvPr>
            <p:ph type="body" idx="2"/>
          </p:nvPr>
        </p:nvSpPr>
        <p:spPr>
          <a:xfrm>
            <a:off x="345000" y="2169375"/>
            <a:ext cx="19953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000"/>
              <a:t>Assess existing Selenium tests and set up Playwright environment with dependencies and browser auto-installation.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0" name="Google Shape;250;p45" descr="detail_1"/>
          <p:cNvSpPr txBox="1">
            <a:spLocks noGrp="1"/>
          </p:cNvSpPr>
          <p:nvPr>
            <p:ph type="body" idx="4294967295"/>
          </p:nvPr>
        </p:nvSpPr>
        <p:spPr>
          <a:xfrm>
            <a:off x="2497860" y="2169375"/>
            <a:ext cx="19953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Refactor Page Object Models from Java to Python using Playwright’s simpler API for better maintainability.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1" name="Google Shape;251;p45" descr="detail_2"/>
          <p:cNvSpPr txBox="1">
            <a:spLocks noGrp="1"/>
          </p:cNvSpPr>
          <p:nvPr>
            <p:ph type="body" idx="4294967295"/>
          </p:nvPr>
        </p:nvSpPr>
        <p:spPr>
          <a:xfrm>
            <a:off x="4650720" y="2169375"/>
            <a:ext cx="19953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Translate Selenium TestNG test cases to Playwright Python scripts with auto-waiting and debugging features.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2" name="Google Shape;252;p45" descr="header_0"/>
          <p:cNvSpPr txBox="1">
            <a:spLocks noGrp="1"/>
          </p:cNvSpPr>
          <p:nvPr>
            <p:ph type="subTitle" idx="1"/>
          </p:nvPr>
        </p:nvSpPr>
        <p:spPr>
          <a:xfrm>
            <a:off x="345000" y="1549711"/>
            <a:ext cx="19953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Audit &amp; Setup</a:t>
            </a: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253" name="Google Shape;253;p45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2497860" y="1565665"/>
            <a:ext cx="19953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Page Object Refactoring</a:t>
            </a: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254" name="Google Shape;254;p45" descr="header_2"/>
          <p:cNvSpPr txBox="1">
            <a:spLocks noGrp="1"/>
          </p:cNvSpPr>
          <p:nvPr>
            <p:ph type="subTitle" idx="4294967295"/>
          </p:nvPr>
        </p:nvSpPr>
        <p:spPr>
          <a:xfrm>
            <a:off x="4650720" y="1583600"/>
            <a:ext cx="19953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 dirty="0"/>
              <a:t>Test Logic Conversion</a:t>
            </a: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255" name="Google Shape;255;p45" descr="detail_3"/>
          <p:cNvSpPr txBox="1">
            <a:spLocks noGrp="1"/>
          </p:cNvSpPr>
          <p:nvPr>
            <p:ph type="body" idx="4294967295"/>
          </p:nvPr>
        </p:nvSpPr>
        <p:spPr>
          <a:xfrm>
            <a:off x="6803597" y="2169375"/>
            <a:ext cx="19953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Integrate Playwright tests into CI/CD pipelines enabling parallel execution and automated reporting.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6" name="Google Shape;256;p45" descr="header_3"/>
          <p:cNvSpPr txBox="1">
            <a:spLocks noGrp="1"/>
          </p:cNvSpPr>
          <p:nvPr>
            <p:ph type="subTitle" idx="4294967295"/>
          </p:nvPr>
        </p:nvSpPr>
        <p:spPr>
          <a:xfrm>
            <a:off x="6803590" y="1583600"/>
            <a:ext cx="19953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CI/CD &amp; Parallelization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57" name="Google Shape;257;p45" descr="deliverable_0"/>
          <p:cNvSpPr txBox="1">
            <a:spLocks noGrp="1"/>
          </p:cNvSpPr>
          <p:nvPr>
            <p:ph type="body" idx="2"/>
          </p:nvPr>
        </p:nvSpPr>
        <p:spPr>
          <a:xfrm>
            <a:off x="345013" y="3458000"/>
            <a:ext cx="19953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Test suite inventory</a:t>
            </a: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Configured Playwright environment</a:t>
            </a: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Installed dependencies &amp; browsers</a:t>
            </a: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Baseline metrics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258" name="Google Shape;258;p45" descr="deliverable_1"/>
          <p:cNvSpPr txBox="1">
            <a:spLocks noGrp="1"/>
          </p:cNvSpPr>
          <p:nvPr>
            <p:ph type="body" idx="4294967295"/>
          </p:nvPr>
        </p:nvSpPr>
        <p:spPr>
          <a:xfrm>
            <a:off x="2497867" y="3458000"/>
            <a:ext cx="19953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Converted Page Objects in Python</a:t>
            </a:r>
            <a:endParaRPr sz="1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Code review &amp; validation</a:t>
            </a:r>
            <a:endParaRPr sz="1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Updated documentation</a:t>
            </a:r>
            <a:endParaRPr sz="1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Reusable components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259" name="Google Shape;259;p45" descr="deliverable_2"/>
          <p:cNvSpPr txBox="1">
            <a:spLocks noGrp="1"/>
          </p:cNvSpPr>
          <p:nvPr>
            <p:ph type="body" idx="4294967295"/>
          </p:nvPr>
        </p:nvSpPr>
        <p:spPr>
          <a:xfrm>
            <a:off x="4650720" y="3458000"/>
            <a:ext cx="19953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Converted test scripts</a:t>
            </a:r>
            <a:endParaRPr sz="1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Auto-wait integration</a:t>
            </a:r>
            <a:endParaRPr sz="1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Debugging &amp; trace setup</a:t>
            </a:r>
            <a:endParaRPr sz="1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Initial test reports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260" name="Google Shape;260;p45" descr="deliverable_3"/>
          <p:cNvSpPr txBox="1">
            <a:spLocks noGrp="1"/>
          </p:cNvSpPr>
          <p:nvPr>
            <p:ph type="body" idx="4294967295"/>
          </p:nvPr>
        </p:nvSpPr>
        <p:spPr>
          <a:xfrm>
            <a:off x="6803591" y="3458000"/>
            <a:ext cx="19953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CI/CD configured with Playwright</a:t>
            </a:r>
            <a:endParaRPr sz="1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Parallel test execution</a:t>
            </a:r>
            <a:endParaRPr sz="1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Automated reporting</a:t>
            </a:r>
            <a:endParaRPr sz="1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Performance dashboards</a:t>
            </a:r>
            <a:endParaRPr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>
            <a:spLocks noGrp="1"/>
          </p:cNvSpPr>
          <p:nvPr>
            <p:ph type="title"/>
          </p:nvPr>
        </p:nvSpPr>
        <p:spPr>
          <a:xfrm>
            <a:off x="457200" y="28995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 Journey Overview</a:t>
            </a:r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2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268" name="Google Shape;268;p46"/>
          <p:cNvPicPr preferRelativeResize="0"/>
          <p:nvPr/>
        </p:nvPicPr>
        <p:blipFill rotWithShape="1">
          <a:blip r:embed="rId3">
            <a:alphaModFix/>
          </a:blip>
          <a:srcRect t="2829" b="2839"/>
          <a:stretch/>
        </p:blipFill>
        <p:spPr>
          <a:xfrm>
            <a:off x="457200" y="915600"/>
            <a:ext cx="7782897" cy="40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55" y="623087"/>
            <a:ext cx="8703889" cy="440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775"/>
            <a:ext cx="9093583" cy="48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>
            <a:spLocks noGrp="1"/>
          </p:cNvSpPr>
          <p:nvPr>
            <p:ph type="subTitle" idx="1"/>
          </p:nvPr>
        </p:nvSpPr>
        <p:spPr>
          <a:xfrm>
            <a:off x="345150" y="273600"/>
            <a:ext cx="8755874" cy="584156"/>
          </a:xfrm>
          <a:prstGeom prst="rect">
            <a:avLst/>
          </a:prstGeom>
          <a:solidFill>
            <a:srgbClr val="0070C0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CA" dirty="0">
                <a:solidFill>
                  <a:schemeClr val="bg1"/>
                </a:solidFill>
              </a:rPr>
              <a:t>Playwright Framework Architecture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99" name="Google Shape;299;p51"/>
          <p:cNvPicPr preferRelativeResize="0"/>
          <p:nvPr/>
        </p:nvPicPr>
        <p:blipFill rotWithShape="1">
          <a:blip r:embed="rId3">
            <a:alphaModFix/>
          </a:blip>
          <a:srcRect l="16051"/>
          <a:stretch/>
        </p:blipFill>
        <p:spPr>
          <a:xfrm>
            <a:off x="4572000" y="1578576"/>
            <a:ext cx="4529024" cy="339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00" name="Google Shape;300;p51"/>
          <p:cNvSpPr txBox="1"/>
          <p:nvPr/>
        </p:nvSpPr>
        <p:spPr>
          <a:xfrm>
            <a:off x="345150" y="1578576"/>
            <a:ext cx="4137838" cy="339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bin"/>
              <a:buChar char="●"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Playwright Client (Python):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Python scripts utilize Playwright API for browser automation and testing.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bin"/>
              <a:buChar char="●"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Driver Layer: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Converts Python commands into browser-specific protocols, ensuring smooth communication.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bin"/>
              <a:buChar char="●"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Browser Engines: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Supports Chromium, Firefox, and WebKit for comprehensive cross-browser testing.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bin"/>
              <a:buChar char="●"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Browser Contexts &amp; Pages: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Enables isolated sessions and tabs for parallel, independent test execution.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bin"/>
              <a:buChar char="●"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Communication Protocols: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Uses WebSocket or Chrome </a:t>
            </a:r>
            <a:r>
              <a:rPr lang="en" sz="1000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DevTools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Protocol (CDP) for real-time browser interaction.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bin"/>
              <a:buChar char="●"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Test Execution: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Executes tests on headless or headed browsers based on configuration.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bin"/>
              <a:buChar char="●"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Event Handling &amp; Logging: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Captures browser events, logs, and errors to aid debugging and analysis.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bin"/>
              <a:buChar char="●"/>
            </a:pPr>
            <a:r>
              <a:rPr lang="en" sz="1000" b="1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Pytest</a:t>
            </a: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Integration: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Leverages </a:t>
            </a:r>
            <a:r>
              <a:rPr lang="en" sz="1000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pytest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framework for test organization, fixtures, and execution control.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bin"/>
              <a:buChar char="●"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Allure Reports: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Generates detailed and visually rich test reports for comprehensive result analysis.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bin"/>
              <a:buChar char="●"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Zephyr Integration: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Connects test results with Zephyr for test management and traceability in agile workflows.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51" y="1668981"/>
            <a:ext cx="4268100" cy="2779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0" descr="chart_title"/>
          <p:cNvSpPr txBox="1">
            <a:spLocks noGrp="1"/>
          </p:cNvSpPr>
          <p:nvPr>
            <p:ph type="subTitle" idx="1"/>
          </p:nvPr>
        </p:nvSpPr>
        <p:spPr>
          <a:xfrm>
            <a:off x="411950" y="1129800"/>
            <a:ext cx="4048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latin typeface="Cabin SemiBold"/>
                <a:ea typeface="Cabin SemiBold"/>
                <a:cs typeface="Cabin SemiBold"/>
                <a:sym typeface="Cabin SemiBold"/>
              </a:rPr>
              <a:t>Execution Time and Infrastructure Cost Savings</a:t>
            </a:r>
            <a:endParaRPr sz="1200"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289" name="Google Shape;289;p50" descr="detail"/>
          <p:cNvSpPr txBox="1">
            <a:spLocks noGrp="1"/>
          </p:cNvSpPr>
          <p:nvPr>
            <p:ph type="body" idx="4294967295"/>
          </p:nvPr>
        </p:nvSpPr>
        <p:spPr>
          <a:xfrm>
            <a:off x="4683650" y="1632625"/>
            <a:ext cx="4048500" cy="28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bin SemiBold"/>
              <a:buChar char="•"/>
            </a:pPr>
            <a:r>
              <a:rPr lang="en" sz="1000"/>
              <a:t>60% faster test execution reduces overall QA cycle time, accelerating release velocity.</a:t>
            </a:r>
            <a:endParaRPr sz="1000"/>
          </a:p>
          <a:p>
            <a:pPr marL="28575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bin SemiBold"/>
              <a:buChar char="•"/>
            </a:pPr>
            <a:r>
              <a:rPr lang="en" sz="1000"/>
              <a:t>Lower cloud and CI/CD costs due to reduced test runtime and more efficient parallelization.</a:t>
            </a:r>
            <a:endParaRPr sz="1000"/>
          </a:p>
          <a:p>
            <a:pPr marL="28575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bin SemiBold"/>
              <a:buChar char="•"/>
            </a:pPr>
            <a:r>
              <a:rPr lang="en" sz="1000"/>
              <a:t>Improved developer velocity as faster feedback loops enable quicker debugging and feature delivery.</a:t>
            </a:r>
            <a:endParaRPr sz="1000"/>
          </a:p>
          <a:p>
            <a:pPr marL="28575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Font typeface="Cabin SemiBold"/>
              <a:buChar char="•"/>
            </a:pPr>
            <a:r>
              <a:rPr lang="en" sz="1000"/>
              <a:t>Reduced test flakiness decreases maintenance overhead and increases confidence in automated tests.</a:t>
            </a:r>
            <a:endParaRPr sz="1000"/>
          </a:p>
        </p:txBody>
      </p:sp>
      <p:sp>
        <p:nvSpPr>
          <p:cNvPr id="290" name="Google Shape;290;p50" descr="header"/>
          <p:cNvSpPr txBox="1">
            <a:spLocks noGrp="1"/>
          </p:cNvSpPr>
          <p:nvPr>
            <p:ph type="subTitle" idx="1"/>
          </p:nvPr>
        </p:nvSpPr>
        <p:spPr>
          <a:xfrm>
            <a:off x="4683650" y="1129850"/>
            <a:ext cx="4048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latin typeface="Cabin SemiBold"/>
                <a:ea typeface="Cabin SemiBold"/>
                <a:cs typeface="Cabin SemiBold"/>
                <a:sym typeface="Cabin SemiBold"/>
              </a:rPr>
              <a:t>Key Operational Benefits</a:t>
            </a:r>
            <a:endParaRPr sz="1200"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291" name="Google Shape;291;p50" descr="title"/>
          <p:cNvSpPr txBox="1">
            <a:spLocks noGrp="1"/>
          </p:cNvSpPr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Financial &amp; Operational ROI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2" name="Google Shape;292;p50" descr="chapter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ROI</a:t>
            </a:r>
            <a:endParaRPr sz="1000" b="1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93" name="Google Shape;293;p50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porate Blue">
  <a:themeElements>
    <a:clrScheme name="Custom">
      <a:dk1>
        <a:srgbClr val="000000"/>
      </a:dk1>
      <a:lt1>
        <a:srgbClr val="FFFFFF"/>
      </a:lt1>
      <a:dk2>
        <a:srgbClr val="2C247F"/>
      </a:dk2>
      <a:lt2>
        <a:srgbClr val="F5F2ED"/>
      </a:lt2>
      <a:accent1>
        <a:srgbClr val="2860F5"/>
      </a:accent1>
      <a:accent2>
        <a:srgbClr val="BBD1E8"/>
      </a:accent2>
      <a:accent3>
        <a:srgbClr val="DBCEBD"/>
      </a:accent3>
      <a:accent4>
        <a:srgbClr val="A87B2B"/>
      </a:accent4>
      <a:accent5>
        <a:srgbClr val="F3B3A6"/>
      </a:accent5>
      <a:accent6>
        <a:srgbClr val="EA612D"/>
      </a:accent6>
      <a:hlink>
        <a:srgbClr val="2860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5195</TotalTime>
  <Words>649</Words>
  <Application>Microsoft Macintosh PowerPoint</Application>
  <PresentationFormat>On-screen Show (16:9)</PresentationFormat>
  <Paragraphs>86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Cabin</vt:lpstr>
      <vt:lpstr>Hanken Grotesk</vt:lpstr>
      <vt:lpstr>Cabin SemiBold</vt:lpstr>
      <vt:lpstr>Hanken Grotesk SemiBold</vt:lpstr>
      <vt:lpstr>Inter</vt:lpstr>
      <vt:lpstr>Helvetica Neue</vt:lpstr>
      <vt:lpstr>Inter Medium</vt:lpstr>
      <vt:lpstr>Libre Franklin Medium</vt:lpstr>
      <vt:lpstr>Arial</vt:lpstr>
      <vt:lpstr>Simple Light</vt:lpstr>
      <vt:lpstr>Corporate Blue</vt:lpstr>
      <vt:lpstr>Current State Challenges</vt:lpstr>
      <vt:lpstr>The Playwright Advantage</vt:lpstr>
      <vt:lpstr>Migration Workflow</vt:lpstr>
      <vt:lpstr>Migration Journey Overview</vt:lpstr>
      <vt:lpstr>PowerPoint Presentation</vt:lpstr>
      <vt:lpstr>PowerPoint Presentation</vt:lpstr>
      <vt:lpstr>PowerPoint Presentation</vt:lpstr>
      <vt:lpstr>PowerPoint Presentation</vt:lpstr>
      <vt:lpstr>Financial &amp; Operational ROI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Yedma, Shekar reddy - Consultant</cp:lastModifiedBy>
  <cp:revision>2</cp:revision>
  <dcterms:modified xsi:type="dcterms:W3CDTF">2025-12-24T13:47:48Z</dcterms:modified>
</cp:coreProperties>
</file>